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7"/>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946" r:id="rId114"/>
    <p:sldId id="947" r:id="rId115"/>
    <p:sldId id="948" r:id="rId116"/>
    <p:sldId id="949" r:id="rId117"/>
    <p:sldId id="950" r:id="rId118"/>
    <p:sldId id="951" r:id="rId119"/>
    <p:sldId id="952" r:id="rId120"/>
    <p:sldId id="953" r:id="rId121"/>
    <p:sldId id="954" r:id="rId122"/>
    <p:sldId id="955" r:id="rId123"/>
    <p:sldId id="956" r:id="rId124"/>
    <p:sldId id="957" r:id="rId125"/>
    <p:sldId id="857" r:id="rId126"/>
    <p:sldId id="858" r:id="rId127"/>
    <p:sldId id="804" r:id="rId128"/>
    <p:sldId id="860" r:id="rId129"/>
    <p:sldId id="859" r:id="rId130"/>
    <p:sldId id="805" r:id="rId131"/>
    <p:sldId id="829" r:id="rId132"/>
    <p:sldId id="834" r:id="rId133"/>
    <p:sldId id="831" r:id="rId134"/>
    <p:sldId id="832" r:id="rId135"/>
    <p:sldId id="833" r:id="rId136"/>
    <p:sldId id="835" r:id="rId137"/>
    <p:sldId id="836" r:id="rId138"/>
    <p:sldId id="837" r:id="rId139"/>
    <p:sldId id="840" r:id="rId140"/>
    <p:sldId id="841" r:id="rId141"/>
    <p:sldId id="838" r:id="rId142"/>
    <p:sldId id="839" r:id="rId143"/>
    <p:sldId id="842" r:id="rId144"/>
    <p:sldId id="843" r:id="rId145"/>
    <p:sldId id="821" r:id="rId146"/>
    <p:sldId id="822" r:id="rId147"/>
    <p:sldId id="823" r:id="rId148"/>
    <p:sldId id="849" r:id="rId149"/>
    <p:sldId id="890" r:id="rId150"/>
    <p:sldId id="850" r:id="rId151"/>
    <p:sldId id="852" r:id="rId152"/>
    <p:sldId id="853" r:id="rId153"/>
    <p:sldId id="854" r:id="rId154"/>
    <p:sldId id="899" r:id="rId155"/>
    <p:sldId id="856"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FFFFFF"/>
    <a:srgbClr val="F2F2F2"/>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4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problem is,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solves this problem by creating a standard for </a:t>
            </a:r>
            <a:r>
              <a:rPr lang="en-US" sz="1200" b="0" i="1" kern="1200" dirty="0">
                <a:solidFill>
                  <a:schemeClr val="tx1"/>
                </a:solidFill>
                <a:effectLst/>
                <a:latin typeface="+mn-lt"/>
                <a:ea typeface="+mn-ea"/>
                <a:cs typeface="+mn-cs"/>
              </a:rPr>
              <a:t>delegating authorization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175076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WHY authorized the token, HOW that authorization was conducted, or even if that person is still online. In fact, OAuth is often used to delegate access when the resource owner </a:t>
            </a:r>
            <a:r>
              <a:rPr lang="en-US" sz="1200" b="0" i="1" kern="1200" dirty="0">
                <a:solidFill>
                  <a:schemeClr val="tx1"/>
                </a:solidFill>
                <a:effectLst/>
                <a:latin typeface="+mn-lt"/>
                <a:ea typeface="+mn-ea"/>
                <a:cs typeface="+mn-cs"/>
              </a:rPr>
              <a:t>isn't </a:t>
            </a:r>
            <a:r>
              <a:rPr lang="en-US" sz="1200" b="0" i="0" kern="1200" dirty="0">
                <a:solidFill>
                  <a:schemeClr val="tx1"/>
                </a:solidFill>
                <a:effectLst/>
                <a:latin typeface="+mn-lt"/>
                <a:ea typeface="+mn-ea"/>
                <a:cs typeface="+mn-cs"/>
              </a:rPr>
              <a:t>currently online.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151</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152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153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154</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5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825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4" name="!!Sidebar 2">
            <a:extLst>
              <a:ext uri="{FF2B5EF4-FFF2-40B4-BE49-F238E27FC236}">
                <a16:creationId xmlns:a16="http://schemas.microsoft.com/office/drawing/2014/main" id="{7119C68D-FD57-0BA1-ED61-BBA31FC82DD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6453253" y="3664037"/>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6453253" y="4136679"/>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6444343" y="457751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Is the authorizer still there?</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86950</TotalTime>
  <Words>14365</Words>
  <Application>Microsoft Office PowerPoint</Application>
  <PresentationFormat>Widescreen</PresentationFormat>
  <Paragraphs>2456</Paragraphs>
  <Slides>155</Slides>
  <Notes>155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155</vt:i4>
      </vt:variant>
    </vt:vector>
  </HeadingPairs>
  <TitlesOfParts>
    <vt:vector size="16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1356</cp:revision>
  <dcterms:created xsi:type="dcterms:W3CDTF">2013-12-09T01:29:59Z</dcterms:created>
  <dcterms:modified xsi:type="dcterms:W3CDTF">2023-12-16T15:24:08Z</dcterms:modified>
</cp:coreProperties>
</file>